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62" r:id="rId4"/>
    <p:sldId id="258" r:id="rId5"/>
    <p:sldId id="259" r:id="rId6"/>
    <p:sldId id="263" r:id="rId7"/>
    <p:sldId id="260" r:id="rId8"/>
    <p:sldId id="26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119C53E-5EED-41B7-A961-684208B9880E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C0D2856-68FE-4F48-891D-F4B6D093B5B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9C53E-5EED-41B7-A961-684208B9880E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D2856-68FE-4F48-891D-F4B6D093B5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B119C53E-5EED-41B7-A961-684208B9880E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C0D2856-68FE-4F48-891D-F4B6D093B5B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9C53E-5EED-41B7-A961-684208B9880E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C0D2856-68FE-4F48-891D-F4B6D093B5B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9C53E-5EED-41B7-A961-684208B9880E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C0D2856-68FE-4F48-891D-F4B6D093B5BD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119C53E-5EED-41B7-A961-684208B9880E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C0D2856-68FE-4F48-891D-F4B6D093B5B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119C53E-5EED-41B7-A961-684208B9880E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C0D2856-68FE-4F48-891D-F4B6D093B5BD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9C53E-5EED-41B7-A961-684208B9880E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C0D2856-68FE-4F48-891D-F4B6D093B5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9C53E-5EED-41B7-A961-684208B9880E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C0D2856-68FE-4F48-891D-F4B6D093B5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9C53E-5EED-41B7-A961-684208B9880E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C0D2856-68FE-4F48-891D-F4B6D093B5BD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B119C53E-5EED-41B7-A961-684208B9880E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C0D2856-68FE-4F48-891D-F4B6D093B5BD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119C53E-5EED-41B7-A961-684208B9880E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C0D2856-68FE-4F48-891D-F4B6D093B5B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04800"/>
            <a:ext cx="7696200" cy="1828800"/>
          </a:xfrm>
        </p:spPr>
        <p:txBody>
          <a:bodyPr>
            <a:normAutofit/>
          </a:bodyPr>
          <a:lstStyle/>
          <a:p>
            <a:r>
              <a:rPr lang="en-US" sz="36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Electron  transport  chain</a:t>
            </a:r>
            <a:endParaRPr lang="en-US" sz="3600" b="1" u="sng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886200" y="2286000"/>
            <a:ext cx="52578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Sana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Naaz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Fatima</a:t>
            </a:r>
          </a:p>
          <a:p>
            <a:r>
              <a:rPr lang="en-IN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Assistant Professor </a:t>
            </a:r>
          </a:p>
          <a:p>
            <a:r>
              <a:rPr lang="en-IN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Dept. Of Pharmaceutics</a:t>
            </a:r>
          </a:p>
          <a:p>
            <a:r>
              <a:rPr lang="en-IN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St.Peter’s</a:t>
            </a:r>
            <a:r>
              <a:rPr lang="en-IN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Institute Of Pharmaceutical Sciences</a:t>
            </a:r>
            <a:endParaRPr lang="en-IN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 descr="St.-Peters-Institute-of-Pharmaceutical-Sciences 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0800" y="2590800"/>
            <a:ext cx="1246163" cy="1295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Electron  transport  </a:t>
            </a:r>
            <a:r>
              <a:rPr lang="en-US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chain: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Energy-rich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molecules, such as glucose, are metabolized by a series of oxidation reactions and yield CO2 and water.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metabolic intermediates of these reactions donate electrons to specific coenzymes,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nicotinamide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adenine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dinucleotide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(NAD+) and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flavin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adenine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dinucleotide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(FAD), to form the energy-rich reduced forms, NADH and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FADH2.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These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reduced coenzymes donate a pair of electrons to a specialized set of electron carriers, collectively called the electron transport chain </a:t>
            </a:r>
          </a:p>
        </p:txBody>
      </p:sp>
      <p:pic>
        <p:nvPicPr>
          <p:cNvPr id="4" name="Picture 3" descr="St.-Peters-Institute-of-Pharmaceutical-Sciences 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7200" y="5638800"/>
            <a:ext cx="865163" cy="990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Electron  transport  chain:</a:t>
            </a: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66800" y="1828800"/>
            <a:ext cx="73152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4" descr="St.-Peters-Institute-of-Pharmaceutical-Sciences log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29600" y="5791200"/>
            <a:ext cx="914400" cy="914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en-US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Location of Electron  </a:t>
            </a:r>
            <a:r>
              <a:rPr lang="en-US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transport  chain: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ETC is located in the inner mitochondrial membrane. </a:t>
            </a: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81200" y="2700338"/>
            <a:ext cx="5257799" cy="286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4" descr="St.-Peters-Institute-of-Pharmaceutical-Sciences log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77200" y="5715000"/>
            <a:ext cx="865163" cy="990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en-US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Mechanism of Electron  </a:t>
            </a:r>
            <a:r>
              <a:rPr lang="en-US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transport  chain: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inner mitochondrial membrane have 5 enzyme complexes- complex I, II, II , IV and V.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complexes I- IV are carriers of electrons while complex V is responsible for ATP synthesis.</a:t>
            </a:r>
          </a:p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3352800"/>
            <a:ext cx="68580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4" descr="St.-Peters-Institute-of-Pharmaceutical-Sciences log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53401" y="5638800"/>
            <a:ext cx="990600" cy="990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en-US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Mechanism of Electron  transport  chain:</a:t>
            </a:r>
            <a:endParaRPr lang="en-US" dirty="0"/>
          </a:p>
        </p:txBody>
      </p:sp>
      <p:pic>
        <p:nvPicPr>
          <p:cNvPr id="4" name="Content Placeholder 3" descr="article-Electron-transport-c-UQ0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rcRect t="13043" b="10870"/>
          <a:stretch>
            <a:fillRect/>
          </a:stretch>
        </p:blipFill>
        <p:spPr>
          <a:xfrm>
            <a:off x="762000" y="2438400"/>
            <a:ext cx="7924800" cy="2667000"/>
          </a:xfrm>
        </p:spPr>
      </p:pic>
      <p:pic>
        <p:nvPicPr>
          <p:cNvPr id="5" name="Picture 4" descr="St.-Peters-Institute-of-Pharmaceutical-Sciences log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01000" y="5562600"/>
            <a:ext cx="941363" cy="1066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en-US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Inhibitors of Electron  </a:t>
            </a:r>
            <a:r>
              <a:rPr lang="en-US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transport  chain: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NADH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and coenzyme Q :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Fish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poison rotenone,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barbituate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drug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Amytal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and antibiotic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piercidin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 inhibit this site.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Between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cytochrome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b and c1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Antimycin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 -an antibiotic, British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antilewisite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(BAL)-an antidote.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Inhibitors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cytochrome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oxidase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Carbon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monoxide, cyanide, hydrogen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sulphide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azide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effectively inhibit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cytochrome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oxidase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St.-Peters-Institute-of-Pharmaceutical-Sciences 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7200" y="5638800"/>
            <a:ext cx="1066800" cy="1066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en-US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Inhibitors of Electron  transport  chain: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362200" y="1600200"/>
            <a:ext cx="3962399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4" descr="St.-Peters-Institute-of-Pharmaceutical-Sciences log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01000" y="5638800"/>
            <a:ext cx="941363" cy="990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37</TotalTime>
  <Words>107</Words>
  <Application>Microsoft Office PowerPoint</Application>
  <PresentationFormat>On-screen Show (4:3)</PresentationFormat>
  <Paragraphs>21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Median</vt:lpstr>
      <vt:lpstr>Electron  transport  chain</vt:lpstr>
      <vt:lpstr>Electron  transport  chain:</vt:lpstr>
      <vt:lpstr>Electron  transport  chain:</vt:lpstr>
      <vt:lpstr>Location of Electron  transport  chain:</vt:lpstr>
      <vt:lpstr>Mechanism of Electron  transport  chain:</vt:lpstr>
      <vt:lpstr>Mechanism of Electron  transport  chain:</vt:lpstr>
      <vt:lpstr>Inhibitors of Electron  transport  chain:</vt:lpstr>
      <vt:lpstr>Inhibitors of Electron  transport  chain: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Electron  transport  chain</dc:title>
  <dc:creator>PC</dc:creator>
  <cp:lastModifiedBy>PC</cp:lastModifiedBy>
  <cp:revision>1</cp:revision>
  <dcterms:created xsi:type="dcterms:W3CDTF">2025-03-03T09:28:21Z</dcterms:created>
  <dcterms:modified xsi:type="dcterms:W3CDTF">2025-03-03T10:06:14Z</dcterms:modified>
</cp:coreProperties>
</file>